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72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318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166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930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388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992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366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29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170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536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344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43F9-E547-40EE-A9B8-C326A1862699}" type="datetimeFigureOut">
              <a:rPr lang="es-AR" smtClean="0"/>
              <a:t>17/7/2025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EFC94-BEBF-4111-810F-FD69218B7D1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960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ric.org.a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784" y="128981"/>
            <a:ext cx="1695146" cy="118921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78948" y="1814866"/>
            <a:ext cx="105748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i="1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Entidad relacionada a la industria de la construcción se encuentra en búsqueda de un </a:t>
            </a:r>
            <a:r>
              <a:rPr lang="es-ES" b="1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CONTROLADOR DE OBRAS</a:t>
            </a:r>
            <a:r>
              <a:rPr lang="es-ES" b="0" i="1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b="0" i="1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para su </a:t>
            </a:r>
            <a:r>
              <a:rPr lang="es-ES" b="1" i="1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REPRESENTACION CORDOBA.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Será su responsabilidad la detección de obras en construcción, el relevamiento de empresas y obreros y la registración de la información así obtenida.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Quienes se hallen interesados en esta posición deberán cumplir los siguientes requisitos: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EXCLUYENTES: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Poseer disponibilidad para viajar por el interior u otras provincias.</a:t>
            </a:r>
            <a:endParaRPr lang="es-ES" sz="2000" b="0" i="0" dirty="0" smtClean="0">
              <a:solidFill>
                <a:srgbClr val="29293D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Carnet de conducir al día y predisposición para manejar.</a:t>
            </a:r>
            <a:endParaRPr lang="es-ES" sz="2000" b="0" i="0" dirty="0" smtClean="0">
              <a:solidFill>
                <a:srgbClr val="29293D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Conocimientos de PC (Word, Excel, correo electrónico e internet).</a:t>
            </a:r>
            <a:endParaRPr lang="es-ES" sz="2000" b="0" i="0" dirty="0" smtClean="0">
              <a:solidFill>
                <a:srgbClr val="29293D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Muy buen manejo de las relaciones interpersonales.</a:t>
            </a:r>
            <a:endParaRPr lang="es-ES" sz="2000" b="0" i="0" dirty="0" smtClean="0">
              <a:solidFill>
                <a:srgbClr val="29293D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NO EXCLUYENTES: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Se busca postulante de hasta 40 años, maestro mayor de obras, estudiante de seguridad e higiene, constructor universitario o carreras afines, con experiencia laboral en tareas administrativas, censos relevantes, tareas de control y/o fiscalización.</a:t>
            </a:r>
            <a:endParaRPr lang="es-ES" sz="2000" b="0" i="0" dirty="0" smtClean="0">
              <a:solidFill>
                <a:srgbClr val="29293D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Horario Laboral: Lunes a Viernes de 8.00 </a:t>
            </a:r>
            <a:r>
              <a:rPr lang="es-ES" b="0" i="0" dirty="0" err="1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hs</a:t>
            </a: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 a 16.30 </a:t>
            </a:r>
            <a:r>
              <a:rPr lang="es-ES" b="0" i="0" dirty="0" err="1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hs</a:t>
            </a:r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.</a:t>
            </a:r>
            <a:endParaRPr lang="es-ES" sz="20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b="0" i="0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Enviar CV con remuneración pretendida a: </a:t>
            </a:r>
            <a:r>
              <a:rPr lang="es-ES" b="0" i="0" u="sng" dirty="0" smtClean="0">
                <a:solidFill>
                  <a:srgbClr val="29293D"/>
                </a:solidFill>
                <a:effectLst/>
                <a:latin typeface="Arial" panose="020B0604020202020204" pitchFamily="34" charset="0"/>
              </a:rPr>
              <a:t>bdacordobaarg@gmail.com</a:t>
            </a:r>
            <a:endParaRPr lang="es-ES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AutoShape 2" descr="https://ferozo.email/?_task=mail&amp;_action=get&amp;_mbox=INBOX&amp;_uid=145&amp;_token=CwcO9GeaZbaxlisht5qAqntP1T4eRCA6&amp;_part=2.7&amp;_embed=1&amp;_mimeclass=image"/>
          <p:cNvSpPr>
            <a:spLocks noChangeAspect="1" noChangeArrowheads="1"/>
          </p:cNvSpPr>
          <p:nvPr/>
        </p:nvSpPr>
        <p:spPr bwMode="auto">
          <a:xfrm>
            <a:off x="155575" y="-419100"/>
            <a:ext cx="8953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2" name="Picture 8" descr="Ieric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626" y="88194"/>
            <a:ext cx="1211264" cy="121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OFERTA LABORAL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08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OFERTA LABORAL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cp:lastPrinted>2025-07-17T22:43:49Z</cp:lastPrinted>
  <dcterms:created xsi:type="dcterms:W3CDTF">2025-07-17T22:36:10Z</dcterms:created>
  <dcterms:modified xsi:type="dcterms:W3CDTF">2025-07-17T22:46:11Z</dcterms:modified>
</cp:coreProperties>
</file>